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sz="6000" dirty="0" smtClean="0"/>
              <a:t>WELCOME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257531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935705"/>
            <a:ext cx="7766936" cy="1732548"/>
          </a:xfrm>
        </p:spPr>
        <p:txBody>
          <a:bodyPr/>
          <a:lstStyle/>
          <a:p>
            <a:pPr algn="ctr"/>
            <a:r>
              <a:rPr lang="en-IN" sz="4000" dirty="0" smtClean="0"/>
              <a:t>GUI</a:t>
            </a:r>
            <a:br>
              <a:rPr lang="en-IN" sz="4000" dirty="0" smtClean="0"/>
            </a:br>
            <a:r>
              <a:rPr lang="en-IN" sz="4000" dirty="0" smtClean="0"/>
              <a:t>(Graphical User Interface)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076889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8358"/>
          </a:xfrm>
        </p:spPr>
        <p:txBody>
          <a:bodyPr/>
          <a:lstStyle/>
          <a:p>
            <a:r>
              <a:rPr lang="en-IN" dirty="0" smtClean="0"/>
              <a:t>Home Page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385396"/>
            <a:ext cx="10058400" cy="509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844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14400"/>
          </a:xfrm>
        </p:spPr>
        <p:txBody>
          <a:bodyPr/>
          <a:lstStyle/>
          <a:p>
            <a:r>
              <a:rPr lang="en-IN" dirty="0" smtClean="0"/>
              <a:t>Product Page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373585"/>
            <a:ext cx="10058400" cy="521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256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850232"/>
          </a:xfrm>
        </p:spPr>
        <p:txBody>
          <a:bodyPr/>
          <a:lstStyle/>
          <a:p>
            <a:r>
              <a:rPr lang="en-IN" dirty="0" smtClean="0"/>
              <a:t>Product Details Page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654469"/>
            <a:ext cx="10058400" cy="520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12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673768"/>
          </a:xfrm>
        </p:spPr>
        <p:txBody>
          <a:bodyPr/>
          <a:lstStyle/>
          <a:p>
            <a:r>
              <a:rPr lang="en-IN" dirty="0" smtClean="0"/>
              <a:t>Analytics Page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524000"/>
            <a:ext cx="10058400" cy="519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169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7232"/>
          </a:xfrm>
        </p:spPr>
        <p:txBody>
          <a:bodyPr>
            <a:normAutofit/>
          </a:bodyPr>
          <a:lstStyle/>
          <a:p>
            <a:r>
              <a:rPr lang="en-IN" dirty="0" smtClean="0"/>
              <a:t>Shopping Cart Page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36832"/>
            <a:ext cx="10058400" cy="516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42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979"/>
          </a:xfrm>
        </p:spPr>
        <p:txBody>
          <a:bodyPr/>
          <a:lstStyle/>
          <a:p>
            <a:r>
              <a:rPr lang="en-IN" dirty="0" smtClean="0"/>
              <a:t>Shipping page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520462"/>
            <a:ext cx="10058400" cy="517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332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3768"/>
          </a:xfrm>
        </p:spPr>
        <p:txBody>
          <a:bodyPr/>
          <a:lstStyle/>
          <a:p>
            <a:r>
              <a:rPr lang="en-IN" dirty="0" smtClean="0"/>
              <a:t>Payment Page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512456"/>
            <a:ext cx="10058400" cy="518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479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0232"/>
          </a:xfrm>
        </p:spPr>
        <p:txBody>
          <a:bodyPr/>
          <a:lstStyle/>
          <a:p>
            <a:r>
              <a:rPr lang="en-IN" dirty="0" smtClean="0"/>
              <a:t>Confirmation Page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59832"/>
            <a:ext cx="10058400" cy="517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123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935705"/>
            <a:ext cx="7766936" cy="1138990"/>
          </a:xfrm>
        </p:spPr>
        <p:txBody>
          <a:bodyPr/>
          <a:lstStyle/>
          <a:p>
            <a:pPr algn="ctr"/>
            <a:r>
              <a:rPr lang="en-IN" sz="6000" dirty="0" smtClean="0"/>
              <a:t>Thank You !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3682179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82881"/>
            <a:ext cx="8596668" cy="4344568"/>
          </a:xfrm>
        </p:spPr>
        <p:txBody>
          <a:bodyPr>
            <a:normAutofit/>
          </a:bodyPr>
          <a:lstStyle/>
          <a:p>
            <a:pPr algn="ctr"/>
            <a:r>
              <a:rPr lang="en-IN" sz="5000" dirty="0"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E-Commerce Website</a:t>
            </a:r>
            <a:r>
              <a:rPr lang="en-IN" sz="5000" dirty="0"/>
              <a:t/>
            </a:r>
            <a:br>
              <a:rPr lang="en-IN" sz="5000" dirty="0"/>
            </a:br>
            <a:r>
              <a:rPr lang="en-IN" sz="5000" dirty="0"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Stationery </a:t>
            </a:r>
            <a:r>
              <a:rPr lang="en-IN" sz="5000" dirty="0" smtClean="0"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Store</a:t>
            </a:r>
            <a:br>
              <a:rPr lang="en-IN" sz="5000" dirty="0" smtClean="0"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</a:br>
            <a:endParaRPr lang="en-IN" sz="5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IN" dirty="0" smtClean="0"/>
              <a:t>By</a:t>
            </a:r>
          </a:p>
          <a:p>
            <a:pPr algn="ctr"/>
            <a:r>
              <a:rPr lang="en-IN" dirty="0" smtClean="0"/>
              <a:t>Sudharshan Rakhonde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197" y="400593"/>
            <a:ext cx="1694944" cy="179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63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882" y="2751909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IN" sz="5000" dirty="0" smtClean="0"/>
              <a:t>Introduction</a:t>
            </a:r>
            <a:endParaRPr lang="en-IN" sz="5000" dirty="0"/>
          </a:p>
        </p:txBody>
      </p:sp>
    </p:spTree>
    <p:extLst>
      <p:ext uri="{BB962C8B-B14F-4D97-AF65-F5344CB8AC3E}">
        <p14:creationId xmlns:p14="http://schemas.microsoft.com/office/powerpoint/2010/main" val="1881967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E-Commerce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4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Commonly know as Electronic marketing</a:t>
            </a:r>
          </a:p>
          <a:p>
            <a:r>
              <a:rPr lang="en-IN" sz="4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“It consist of buying and selling goods and services over an electronic systems such as the internet and other computer networks”</a:t>
            </a:r>
            <a:endParaRPr lang="en-IN" sz="4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355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Our 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4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System is an e-commerce website from where people can buy products online.</a:t>
            </a:r>
          </a:p>
          <a:p>
            <a:r>
              <a:rPr lang="en-IN" sz="4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see the Analytics of product demands and </a:t>
            </a:r>
            <a:r>
              <a:rPr lang="en-IN" sz="4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IN" sz="4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roduct sold</a:t>
            </a:r>
            <a:endParaRPr lang="en-IN" sz="4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09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Features: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Menu</a:t>
            </a:r>
          </a:p>
          <a:p>
            <a:pPr>
              <a:lnSpc>
                <a:spcPct val="150000"/>
              </a:lnSpc>
            </a:pPr>
            <a:r>
              <a:rPr lang="en-IN" dirty="0" err="1" smtClean="0">
                <a:solidFill>
                  <a:srgbClr val="002060"/>
                </a:solidFill>
              </a:rPr>
              <a:t>Catalog</a:t>
            </a:r>
            <a:r>
              <a:rPr lang="en-IN" dirty="0" smtClean="0">
                <a:solidFill>
                  <a:srgbClr val="002060"/>
                </a:solidFill>
              </a:rPr>
              <a:t> Browsing</a:t>
            </a:r>
          </a:p>
          <a:p>
            <a:pPr lvl="1"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Category List</a:t>
            </a:r>
          </a:p>
          <a:p>
            <a:pPr lvl="1"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Product List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Product Browsing</a:t>
            </a:r>
            <a:endParaRPr lang="en-IN" dirty="0">
              <a:solidFill>
                <a:srgbClr val="002060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Product Review</a:t>
            </a:r>
            <a:endParaRPr lang="en-IN" dirty="0">
              <a:solidFill>
                <a:srgbClr val="002060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Related products</a:t>
            </a:r>
            <a:endParaRPr lang="en-IN" dirty="0">
              <a:solidFill>
                <a:srgbClr val="002060"/>
              </a:solidFill>
            </a:endParaRPr>
          </a:p>
          <a:p>
            <a:pPr marL="457200" lvl="1" indent="0">
              <a:buNone/>
            </a:pP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Shopping Cart</a:t>
            </a:r>
          </a:p>
          <a:p>
            <a:pPr>
              <a:lnSpc>
                <a:spcPct val="150000"/>
              </a:lnSpc>
            </a:pPr>
            <a:r>
              <a:rPr lang="en-IN" dirty="0" err="1">
                <a:solidFill>
                  <a:srgbClr val="002060"/>
                </a:solidFill>
              </a:rPr>
              <a:t>Catalog</a:t>
            </a:r>
            <a:r>
              <a:rPr lang="en-IN" dirty="0">
                <a:solidFill>
                  <a:srgbClr val="002060"/>
                </a:solidFill>
              </a:rPr>
              <a:t> </a:t>
            </a:r>
            <a:r>
              <a:rPr lang="en-IN" dirty="0" smtClean="0">
                <a:solidFill>
                  <a:srgbClr val="002060"/>
                </a:solidFill>
              </a:rPr>
              <a:t>Management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Checkout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Generate Bill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Payment gateway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002060"/>
                </a:solidFill>
              </a:rPr>
              <a:t>Confirmation</a:t>
            </a:r>
            <a:endParaRPr lang="en-IN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615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3200" dirty="0" smtClean="0"/>
              <a:t>Languages:</a:t>
            </a:r>
            <a:endParaRPr lang="en-IN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IN" sz="2400" dirty="0" smtClean="0">
                <a:solidFill>
                  <a:srgbClr val="002060"/>
                </a:solidFill>
              </a:rPr>
              <a:t>HTML5</a:t>
            </a:r>
          </a:p>
          <a:p>
            <a:r>
              <a:rPr lang="en-IN" sz="2400" dirty="0" smtClean="0">
                <a:solidFill>
                  <a:srgbClr val="002060"/>
                </a:solidFill>
              </a:rPr>
              <a:t>CSS3</a:t>
            </a:r>
          </a:p>
          <a:p>
            <a:r>
              <a:rPr lang="en-IN" sz="2400" dirty="0" smtClean="0">
                <a:solidFill>
                  <a:srgbClr val="002060"/>
                </a:solidFill>
              </a:rPr>
              <a:t>Bootstrap</a:t>
            </a:r>
          </a:p>
          <a:p>
            <a:r>
              <a:rPr lang="en-IN" sz="2400" dirty="0" smtClean="0">
                <a:solidFill>
                  <a:srgbClr val="002060"/>
                </a:solidFill>
              </a:rPr>
              <a:t>React</a:t>
            </a:r>
          </a:p>
          <a:p>
            <a:r>
              <a:rPr lang="en-IN" sz="2400" dirty="0" smtClean="0">
                <a:solidFill>
                  <a:srgbClr val="002060"/>
                </a:solidFill>
              </a:rPr>
              <a:t>Commerce API</a:t>
            </a:r>
          </a:p>
          <a:p>
            <a:r>
              <a:rPr lang="en-IN" sz="2400" dirty="0" smtClean="0">
                <a:solidFill>
                  <a:srgbClr val="002060"/>
                </a:solidFill>
              </a:rPr>
              <a:t>Charts</a:t>
            </a:r>
            <a:endParaRPr lang="en-IN" sz="2400" dirty="0">
              <a:solidFill>
                <a:srgbClr val="00206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sz="3200" dirty="0" smtClean="0"/>
              <a:t>Tools:</a:t>
            </a:r>
            <a:endParaRPr lang="en-IN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IN" sz="2400" dirty="0" smtClean="0">
                <a:solidFill>
                  <a:srgbClr val="002060"/>
                </a:solidFill>
              </a:rPr>
              <a:t>Visual Studio code</a:t>
            </a:r>
          </a:p>
          <a:p>
            <a:r>
              <a:rPr lang="en-IN" sz="2400" dirty="0" smtClean="0">
                <a:solidFill>
                  <a:srgbClr val="002060"/>
                </a:solidFill>
              </a:rPr>
              <a:t>Adobe Photoshop</a:t>
            </a:r>
          </a:p>
          <a:p>
            <a:r>
              <a:rPr lang="en-IN" sz="2400" dirty="0" smtClean="0">
                <a:solidFill>
                  <a:srgbClr val="002060"/>
                </a:solidFill>
              </a:rPr>
              <a:t>Chrome Browser</a:t>
            </a:r>
            <a:endParaRPr lang="en-IN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499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Advantage of E-commerce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Faster buying/selling procedure, as well as easy to find products.</a:t>
            </a:r>
          </a:p>
          <a:p>
            <a:r>
              <a:rPr lang="en-IN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Buying/selling 24 X 7.</a:t>
            </a:r>
          </a:p>
          <a:p>
            <a:r>
              <a:rPr lang="en-IN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operational cost and better quality od services.</a:t>
            </a:r>
          </a:p>
          <a:p>
            <a:r>
              <a:rPr lang="en-IN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need of physical company set-up.</a:t>
            </a:r>
          </a:p>
          <a:p>
            <a:r>
              <a:rPr lang="en-IN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 to start and manage a business.</a:t>
            </a:r>
            <a:endParaRPr lang="en-IN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57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Disadvantages of E-Commerce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Unable to examine products personally.</a:t>
            </a:r>
          </a:p>
          <a:p>
            <a:pPr>
              <a:lnSpc>
                <a:spcPct val="150000"/>
              </a:lnSpc>
            </a:pPr>
            <a:r>
              <a:rPr lang="en-IN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everyone is connected to the internet.</a:t>
            </a:r>
          </a:p>
          <a:p>
            <a:pPr>
              <a:lnSpc>
                <a:spcPct val="150000"/>
              </a:lnSpc>
            </a:pPr>
            <a:r>
              <a:rPr lang="en-IN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is the possibility of credit card number.</a:t>
            </a:r>
          </a:p>
          <a:p>
            <a:pPr>
              <a:lnSpc>
                <a:spcPct val="150000"/>
              </a:lnSpc>
            </a:pPr>
            <a:r>
              <a:rPr lang="en-IN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Mechanical failures.</a:t>
            </a:r>
            <a:endParaRPr lang="en-IN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08506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</TotalTime>
  <Words>213</Words>
  <Application>Microsoft Office PowerPoint</Application>
  <PresentationFormat>Widescreen</PresentationFormat>
  <Paragraphs>57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Times New Roman</vt:lpstr>
      <vt:lpstr>Trebuchet MS</vt:lpstr>
      <vt:lpstr>Wingdings 3</vt:lpstr>
      <vt:lpstr>Facet</vt:lpstr>
      <vt:lpstr>WELCOME</vt:lpstr>
      <vt:lpstr>E-Commerce Website Stationery Store </vt:lpstr>
      <vt:lpstr>Introduction</vt:lpstr>
      <vt:lpstr>What is E-Commerce</vt:lpstr>
      <vt:lpstr>Our System</vt:lpstr>
      <vt:lpstr>Features:</vt:lpstr>
      <vt:lpstr>PowerPoint Presentation</vt:lpstr>
      <vt:lpstr>Advantage of E-commerce</vt:lpstr>
      <vt:lpstr>Disadvantages of E-Commerce</vt:lpstr>
      <vt:lpstr>GUI (Graphical User Interface)</vt:lpstr>
      <vt:lpstr>Home Page</vt:lpstr>
      <vt:lpstr>Product Page</vt:lpstr>
      <vt:lpstr>Product Details Page</vt:lpstr>
      <vt:lpstr>Analytics Page</vt:lpstr>
      <vt:lpstr>Shopping Cart Page</vt:lpstr>
      <vt:lpstr>Shipping page</vt:lpstr>
      <vt:lpstr>Payment Page</vt:lpstr>
      <vt:lpstr>Confirmation Page</vt:lpstr>
      <vt:lpstr>Thank You 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Sudharshan Rakhonde</dc:creator>
  <cp:lastModifiedBy>Sudharshan Rakhonde</cp:lastModifiedBy>
  <cp:revision>24</cp:revision>
  <dcterms:created xsi:type="dcterms:W3CDTF">2021-04-10T12:03:33Z</dcterms:created>
  <dcterms:modified xsi:type="dcterms:W3CDTF">2021-04-10T12:40:00Z</dcterms:modified>
</cp:coreProperties>
</file>

<file path=docProps/thumbnail.jpeg>
</file>